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47" r:id="rId2"/>
    <p:sldId id="348" r:id="rId3"/>
    <p:sldId id="349" r:id="rId4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5B9F3-1F17-4036-B249-211DAFB1BD18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3F52F-EDB2-4773-AB60-9104EACE2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45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6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66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1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9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5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68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22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4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09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6D107-C32C-415E-822A-2E46DA48D2FC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E4A9F-7FBB-4AD2-8749-7F10F9DE7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3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EB9CB-42E9-AFCE-0B15-29ACEB94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CE8B7C-0613-5104-BCA0-EDD79BC0E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793E59F8-1A5D-4C85-3E9E-138A670B0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20299F4-14CC-D9BD-D8B7-5D57923BA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-88668"/>
            <a:ext cx="6534150" cy="969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АДМАЙКИНА АЛЁНА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«Фантазия» 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«ЗИМНИЙ ЛЕС»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Быкова Светлана Евгеньевна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8-9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«КОМПОЗИЦИЯ, ЗИМНИЙ БУКЕТ»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550961-77FB-27DA-4D42-2A4B266A72DF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113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7450D-EC53-4560-E32E-821C34560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B3089D-ABA4-BD66-D695-3B8F03091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4334D395-9853-3555-ECEB-1D8B133A9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15446E7-4475-736D-7D01-5858F1FFF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126775"/>
            <a:ext cx="6534150" cy="92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ВАНИНА АЛИНА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«Фантазия» 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«ФОНАРИК»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Быкова Светлана Евгеньевна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«КОМПОЗИЦИЯ, ЗИМНИЙ БУКЕТ»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D0CD37-AD6F-0C58-035C-9A93D26F8186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167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4590A-762C-D689-F45E-B1A8AE3A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A6A527-0284-B2EB-31DB-1184405A9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9050"/>
            <a:ext cx="6858000" cy="9906000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5073E3B6-B6F0-311D-C98B-21DBBF3BA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8191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046391-824F-15FF-6721-01FB4C7AD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" y="126775"/>
            <a:ext cx="6534150" cy="92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ОБРАЗОВАТЕЛЬНОЕ УЧРЕЖДЕНИЕ ДОПОЛНИТЕЛЬНОГО ОБРАЗОВАНИЯ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«ДВОРЕЦ ТВОРЧЕСТВА ДЕТЕЙ И МОЛОДЕЖИ»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КОНКУРС-ВЫСТАВКА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ХУДОЖЕСТВЕННОГО ТВОРЧЕСТВА 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«НОВОГОДНИЙ КАЛЕЙДОСКОП-2024»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1 место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награждается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00" dirty="0"/>
              <a:t>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ТАНЕЕВА КСЕНИЯ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мастерская декоративно-прикладного творчества «Фантазия» МАОУ ДО ДТДМ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 «СНЕГОВИЧОК»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800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педагог(и) Быкова Светлана Евгеньевна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i="1" dirty="0">
              <a:solidFill>
                <a:srgbClr val="17365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ВОЗРАСТНАЯ КАТЕГОРИЯ 10-13 ЛЕТ</a:t>
            </a:r>
            <a:endParaRPr lang="ru-RU" altLang="ru-RU" sz="4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номинации </a:t>
            </a:r>
            <a:endParaRPr lang="ru-RU" altLang="ru-RU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1736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«КОМПОЗИЦИЯ, ЗИМНИЙ БУКЕТ»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b="1" i="1" dirty="0">
              <a:solidFill>
                <a:srgbClr val="1736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400" dirty="0"/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Оргкомитет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b="1" i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Заречный</a:t>
            </a:r>
            <a:endParaRPr lang="ru-RU" altLang="ru-RU" sz="400" dirty="0">
              <a:solidFill>
                <a:srgbClr val="002060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3CE2B6-A729-4976-1B25-3FCE5A9C96DD}"/>
              </a:ext>
            </a:extLst>
          </p:cNvPr>
          <p:cNvSpPr txBox="1"/>
          <p:nvPr/>
        </p:nvSpPr>
        <p:spPr>
          <a:xfrm>
            <a:off x="5638800" y="497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0009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980</TotalTime>
  <Words>205</Words>
  <Application>Microsoft Office PowerPoint</Application>
  <PresentationFormat>Лист A4 (210x297 мм)</PresentationFormat>
  <Paragraphs>97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70</cp:revision>
  <cp:lastPrinted>2024-12-24T11:36:33Z</cp:lastPrinted>
  <dcterms:created xsi:type="dcterms:W3CDTF">2021-12-24T13:10:02Z</dcterms:created>
  <dcterms:modified xsi:type="dcterms:W3CDTF">2024-12-26T11:42:32Z</dcterms:modified>
</cp:coreProperties>
</file>